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601E-DAE7-4984-AA83-E5BDB18C8FCD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F1AF-3FAB-4F2D-8630-A878343012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37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601E-DAE7-4984-AA83-E5BDB18C8FCD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F1AF-3FAB-4F2D-8630-A878343012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911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601E-DAE7-4984-AA83-E5BDB18C8FCD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F1AF-3FAB-4F2D-8630-A878343012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56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601E-DAE7-4984-AA83-E5BDB18C8FCD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F1AF-3FAB-4F2D-8630-A878343012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939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601E-DAE7-4984-AA83-E5BDB18C8FCD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F1AF-3FAB-4F2D-8630-A878343012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605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601E-DAE7-4984-AA83-E5BDB18C8FCD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F1AF-3FAB-4F2D-8630-A878343012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8895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601E-DAE7-4984-AA83-E5BDB18C8FCD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F1AF-3FAB-4F2D-8630-A878343012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7462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601E-DAE7-4984-AA83-E5BDB18C8FCD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F1AF-3FAB-4F2D-8630-A878343012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903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601E-DAE7-4984-AA83-E5BDB18C8FCD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F1AF-3FAB-4F2D-8630-A878343012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473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601E-DAE7-4984-AA83-E5BDB18C8FCD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F1AF-3FAB-4F2D-8630-A878343012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101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601E-DAE7-4984-AA83-E5BDB18C8FCD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1F1AF-3FAB-4F2D-8630-A878343012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2366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B601E-DAE7-4984-AA83-E5BDB18C8FCD}" type="datetimeFigureOut">
              <a:rPr lang="it-IT" smtClean="0"/>
              <a:t>26/11/2013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1F1AF-3FAB-4F2D-8630-A878343012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40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49860" y="125584"/>
            <a:ext cx="9144000" cy="722913"/>
          </a:xfrm>
        </p:spPr>
        <p:txBody>
          <a:bodyPr>
            <a:normAutofit/>
          </a:bodyPr>
          <a:lstStyle/>
          <a:p>
            <a:r>
              <a:rPr lang="it-IT" sz="2800" dirty="0" smtClean="0">
                <a:solidFill>
                  <a:schemeClr val="tx2"/>
                </a:solidFill>
                <a:latin typeface="Lucida Calligraphy" panose="03010101010101010101" pitchFamily="66" charset="0"/>
              </a:rPr>
              <a:t>Effetti della sentenza di rigetto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82594" y="1161536"/>
            <a:ext cx="9144000" cy="541225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sz="3100" dirty="0"/>
              <a:t> </a:t>
            </a:r>
            <a:r>
              <a:rPr lang="it-IT" sz="3100" dirty="0" smtClean="0"/>
              <a:t>…l'</a:t>
            </a:r>
            <a:r>
              <a:rPr lang="it-IT" sz="3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effetto </a:t>
            </a:r>
            <a:r>
              <a:rPr lang="it-IT" sz="3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preclusivo </a:t>
            </a:r>
            <a:r>
              <a:rPr lang="it-IT" sz="3100" dirty="0"/>
              <a:t>alla riproposizione di questioni nel corso dello stesso giudizio deve ritenersi operante soltanto </a:t>
            </a:r>
            <a:r>
              <a:rPr lang="it-IT" sz="3100" dirty="0" smtClean="0"/>
              <a:t>allorché</a:t>
            </a:r>
            <a:r>
              <a:rPr lang="it-IT" sz="3100" dirty="0"/>
              <a:t> risultino </a:t>
            </a:r>
            <a:r>
              <a:rPr lang="it-IT" sz="3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identici</a:t>
            </a:r>
            <a:r>
              <a:rPr lang="it-IT" sz="3100" dirty="0"/>
              <a:t> tutti e </a:t>
            </a:r>
            <a:r>
              <a:rPr lang="it-IT" sz="3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 gli elementi che compongono la questione </a:t>
            </a:r>
            <a:r>
              <a:rPr lang="it-IT" sz="3100" dirty="0"/>
              <a:t>(norme impugnate, profili d'incostituzionalità dedotti, argomentazioni svolte a sostegno della ritenuta incostituzionalità</a:t>
            </a:r>
            <a:r>
              <a:rPr lang="it-IT" sz="3100" dirty="0" smtClean="0"/>
              <a:t>)…</a:t>
            </a:r>
          </a:p>
          <a:p>
            <a:pPr algn="just"/>
            <a:r>
              <a:rPr lang="it-IT" sz="3100" dirty="0" err="1" smtClean="0">
                <a:solidFill>
                  <a:schemeClr val="bg1">
                    <a:lumMod val="50000"/>
                  </a:schemeClr>
                </a:solidFill>
              </a:rPr>
              <a:t>Sent</a:t>
            </a:r>
            <a:r>
              <a:rPr lang="it-IT" sz="3100" dirty="0" smtClean="0">
                <a:solidFill>
                  <a:schemeClr val="bg1">
                    <a:lumMod val="50000"/>
                  </a:schemeClr>
                </a:solidFill>
              </a:rPr>
              <a:t>. 225/1994</a:t>
            </a:r>
          </a:p>
          <a:p>
            <a:pPr algn="just"/>
            <a:endParaRPr lang="it-IT" sz="3100" dirty="0"/>
          </a:p>
          <a:p>
            <a:pPr algn="l"/>
            <a:r>
              <a:rPr lang="it-IT" sz="3100" dirty="0" smtClean="0">
                <a:solidFill>
                  <a:schemeClr val="bg1">
                    <a:lumMod val="50000"/>
                  </a:schemeClr>
                </a:solidFill>
              </a:rPr>
              <a:t>Art</a:t>
            </a:r>
            <a:r>
              <a:rPr lang="it-IT" sz="31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it-IT" sz="3100" dirty="0" smtClean="0">
                <a:solidFill>
                  <a:schemeClr val="bg1">
                    <a:lumMod val="50000"/>
                  </a:schemeClr>
                </a:solidFill>
              </a:rPr>
              <a:t>24. legge 87/1953</a:t>
            </a:r>
            <a:endParaRPr lang="it-IT" sz="31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it-IT" sz="3100" dirty="0" smtClean="0"/>
              <a:t/>
            </a:r>
            <a:br>
              <a:rPr lang="it-IT" sz="3100" dirty="0" smtClean="0"/>
            </a:br>
            <a:r>
              <a:rPr lang="it-IT" sz="3100" dirty="0"/>
              <a:t>L'ordinanza che respinga la eccezione di illegittimità costituzionale per manifesta irrilevanza o infondatezza, deve essere adeguatamente motivata</a:t>
            </a:r>
            <a:r>
              <a:rPr lang="it-IT" sz="3100" dirty="0" smtClean="0"/>
              <a:t>.</a:t>
            </a:r>
          </a:p>
          <a:p>
            <a:pPr algn="just"/>
            <a:r>
              <a:rPr lang="it-IT" sz="3100" dirty="0"/>
              <a:t> </a:t>
            </a:r>
            <a:br>
              <a:rPr lang="it-IT" sz="3100" dirty="0"/>
            </a:br>
            <a:r>
              <a:rPr lang="it-IT" sz="3100" dirty="0"/>
              <a:t>L'eccezione può essere riproposta all'inizio di ogni grado ulteriore del processo.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49844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Calligraphy</vt:lpstr>
      <vt:lpstr>Tema di Office</vt:lpstr>
      <vt:lpstr>Effetti della sentenza di rigetto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Effetti della sentenza di rigetto</dc:title>
  <dc:creator>RBIN</dc:creator>
  <cp:lastModifiedBy>RBIN</cp:lastModifiedBy>
  <cp:revision>2</cp:revision>
  <dcterms:created xsi:type="dcterms:W3CDTF">2013-11-26T17:15:30Z</dcterms:created>
  <dcterms:modified xsi:type="dcterms:W3CDTF">2013-11-26T17:36:52Z</dcterms:modified>
</cp:coreProperties>
</file>